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81B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74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D600"/>
                </a:solidFill>
              </a:rPr>
              <a:t>✦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11338560" y="457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✦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0698480" y="6035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D600"/>
                </a:solidFill>
              </a:rPr>
              <a:t>✦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126480" y="457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×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1645920" cy="457200"/>
          </a:xfrm>
          <a:prstGeom prst="roundRect">
            <a:avLst>
              <a:gd name="adj" fmla="val 50000"/>
            </a:avLst>
          </a:prstGeom>
          <a:solidFill>
            <a:srgbClr val="1E1640"/>
          </a:solidFill>
          <a:ln w="12700">
            <a:solidFill>
              <a:srgbClr val="1E16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57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DSIP · 4TH EDITION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188720"/>
            <a:ext cx="7772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0" b="1" spc="200" kern="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CHEMSEDDINE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457200" y="2468880"/>
            <a:ext cx="777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400" b="1" spc="200" kern="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BENAYECHE</a:t>
            </a:r>
            <a:endParaRPr lang="en-US" sz="6400" dirty="0"/>
          </a:p>
        </p:txBody>
      </p:sp>
      <p:sp>
        <p:nvSpPr>
          <p:cNvPr id="10" name="Shape 8"/>
          <p:cNvSpPr/>
          <p:nvPr/>
        </p:nvSpPr>
        <p:spPr>
          <a:xfrm>
            <a:off x="548640" y="3703320"/>
            <a:ext cx="2926080" cy="109728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886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spc="6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DATA.  STRATEGY.  DESIGN.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4526280"/>
            <a:ext cx="7132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Master's student in Data Analysis &amp; Data Science, currently interning at Djezzy's Big Data department on a Self-Service BI thesis project.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5943600"/>
            <a:ext cx="3383280" cy="457200"/>
          </a:xfrm>
          <a:prstGeom prst="roundRect">
            <a:avLst>
              <a:gd name="adj" fmla="val 50000"/>
            </a:avLst>
          </a:prstGeom>
          <a:solidFill>
            <a:srgbClr val="1E1640"/>
          </a:solidFill>
          <a:ln w="12700">
            <a:solidFill>
              <a:srgbClr val="1E16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59436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🎓  MASTER 2 · UNIV. ALGIERS 1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023360" y="5943600"/>
            <a:ext cx="3383280" cy="457200"/>
          </a:xfrm>
          <a:prstGeom prst="roundRect">
            <a:avLst>
              <a:gd name="adj" fmla="val 50000"/>
            </a:avLst>
          </a:prstGeom>
          <a:solidFill>
            <a:srgbClr val="1E1640"/>
          </a:solidFill>
          <a:ln w="12700">
            <a:solidFill>
              <a:srgbClr val="1E164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23360" y="59436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💼  INTERN @ DJEZZY BIG DATA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589520" y="5943600"/>
            <a:ext cx="3383280" cy="457200"/>
          </a:xfrm>
          <a:prstGeom prst="roundRect">
            <a:avLst>
              <a:gd name="adj" fmla="val 50000"/>
            </a:avLst>
          </a:prstGeom>
          <a:solidFill>
            <a:srgbClr val="1E1640"/>
          </a:solidFill>
          <a:ln w="12700">
            <a:solidFill>
              <a:srgbClr val="1E16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589520" y="59436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📍  ALGIERS, ALGERIA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8595360" y="1188720"/>
            <a:ext cx="3200400" cy="4480560"/>
          </a:xfrm>
          <a:prstGeom prst="roundRect">
            <a:avLst>
              <a:gd name="adj" fmla="val 5714"/>
            </a:avLst>
          </a:prstGeom>
          <a:solidFill>
            <a:srgbClr val="1E1640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778240" y="1371600"/>
            <a:ext cx="182880" cy="1828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052560" y="1371600"/>
            <a:ext cx="182880" cy="182880"/>
          </a:xfrm>
          <a:prstGeom prst="ellipse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326880" y="1371600"/>
            <a:ext cx="182880" cy="182880"/>
          </a:xfrm>
          <a:prstGeom prst="ellipse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778240" y="1828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HELLO, I'M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778240" y="21945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SHEMSOU 👋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8778240" y="2926080"/>
            <a:ext cx="2834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Science student, Social Media Manager, and a creative thinker who loves turning data and ideas into meaningful impact.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778240" y="4663440"/>
            <a:ext cx="1463040" cy="320040"/>
          </a:xfrm>
          <a:prstGeom prst="roundRect">
            <a:avLst>
              <a:gd name="adj" fmla="val 51429"/>
            </a:avLst>
          </a:prstGeom>
          <a:solidFill>
            <a:srgbClr val="D81B5F"/>
          </a:solidFill>
          <a:ln w="12700">
            <a:solidFill>
              <a:srgbClr val="D81B5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778240" y="466344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 Science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0332720" y="4663440"/>
            <a:ext cx="1280160" cy="320040"/>
          </a:xfrm>
          <a:prstGeom prst="roundRect">
            <a:avLst>
              <a:gd name="adj" fmla="val 51429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332720" y="46634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Social Media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8778240" y="5074920"/>
            <a:ext cx="1097280" cy="320040"/>
          </a:xfrm>
          <a:prstGeom prst="roundRect">
            <a:avLst>
              <a:gd name="adj" fmla="val 51429"/>
            </a:avLst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778240" y="50749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16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Design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9966960" y="5074920"/>
            <a:ext cx="1645920" cy="320040"/>
          </a:xfrm>
          <a:prstGeom prst="roundRect">
            <a:avLst>
              <a:gd name="adj" fmla="val 51429"/>
            </a:avLst>
          </a:prstGeom>
          <a:solidFill>
            <a:srgbClr val="B0154C"/>
          </a:solidFill>
          <a:ln w="12700">
            <a:solidFill>
              <a:srgbClr val="B0154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966960" y="50749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&amp; ML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155680" y="6492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 / 04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6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D600"/>
                </a:solidFill>
              </a:rPr>
              <a:t>✦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11430000" y="457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81B5F"/>
                </a:solidFill>
              </a:rPr>
              <a:t>×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spc="200" kern="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ACADEMIC JOURNEY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2286000" cy="9144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CURIOUS MIND.  CREATIVE HEART.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155680" y="457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 / 04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914400" y="3200400"/>
            <a:ext cx="10332720" cy="36576"/>
          </a:xfrm>
          <a:prstGeom prst="rect">
            <a:avLst/>
          </a:prstGeom>
          <a:solidFill>
            <a:srgbClr val="D81B5F"/>
          </a:solidFill>
          <a:ln w="12700">
            <a:solidFill>
              <a:srgbClr val="D81B5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17320" y="2880360"/>
            <a:ext cx="685800" cy="685800"/>
          </a:xfrm>
          <a:prstGeom prst="ellipse">
            <a:avLst/>
          </a:prstGeom>
          <a:solidFill>
            <a:srgbClr val="D81B5F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17320" y="28803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3703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100" kern="0" dirty="0">
                <a:solidFill>
                  <a:srgbClr val="D81B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4114800"/>
            <a:ext cx="1691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Bachelor's ISIL begins. YouTube Manager at Redfox Gaming (2.3M-sub channel)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11880" y="2880360"/>
            <a:ext cx="685800" cy="685800"/>
          </a:xfrm>
          <a:prstGeom prst="ellipse">
            <a:avLst/>
          </a:prstGeom>
          <a:solidFill>
            <a:srgbClr val="FFD600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11880" y="28803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108960" y="3703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1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108960" y="4114800"/>
            <a:ext cx="1691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Djezzy Contact Center Advisor. Joined the EarthMeta team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806440" y="2880360"/>
            <a:ext cx="685800" cy="685800"/>
          </a:xfrm>
          <a:prstGeom prst="ellipse">
            <a:avLst/>
          </a:prstGeom>
          <a:solidFill>
            <a:srgbClr val="14B8A6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06440" y="28803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303520" y="3703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100" kern="0" dirty="0">
                <a:solidFill>
                  <a:srgbClr val="14B8A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03520" y="4114800"/>
            <a:ext cx="1691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SIBIC L3 internship: built an Odoo ERP for a real estate residence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8001000" y="2880360"/>
            <a:ext cx="685800" cy="685800"/>
          </a:xfrm>
          <a:prstGeom prst="ellipse">
            <a:avLst/>
          </a:prstGeom>
          <a:solidFill>
            <a:srgbClr val="F97316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01000" y="28803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498080" y="3703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100" kern="0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498080" y="4114800"/>
            <a:ext cx="1691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Bachelor's complete. Started Master 2 in Data Analysis &amp; Data Science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10195560" y="2880360"/>
            <a:ext cx="685800" cy="685800"/>
          </a:xfrm>
          <a:prstGeom prst="ellipse">
            <a:avLst/>
          </a:prstGeom>
          <a:solidFill>
            <a:srgbClr val="B0154C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195560" y="28803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692640" y="3703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100" kern="0" dirty="0">
                <a:solidFill>
                  <a:srgbClr val="B015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692640" y="4114800"/>
            <a:ext cx="1691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PFE Internship · Djezzy Big Data Dept. (Self-Service BI thesis)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57200" y="5760720"/>
            <a:ext cx="11247120" cy="868680"/>
          </a:xfrm>
          <a:prstGeom prst="roundRect">
            <a:avLst>
              <a:gd name="adj" fmla="val 15789"/>
            </a:avLst>
          </a:prstGeom>
          <a:solidFill>
            <a:srgbClr val="D81B5F"/>
          </a:solidFill>
          <a:ln w="12700">
            <a:solidFill>
              <a:srgbClr val="D81B5F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731520" y="5760720"/>
            <a:ext cx="10698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DATA SCIENCE? 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chose it because data lives in every field. It's the lens that lets me explore problems across business, tech, and creative work, all at once.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1B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365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D600"/>
                </a:solidFill>
              </a:rPr>
              <a:t>✦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spc="200" kern="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FEATURED WORK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2286000" cy="9144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00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IDEAS.  DATA.  IMPACT.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155680" y="457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 / 04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6858000" cy="4389120"/>
          </a:xfrm>
          <a:prstGeom prst="roundRect">
            <a:avLst>
              <a:gd name="adj" fmla="val 4167"/>
            </a:avLst>
          </a:prstGeom>
          <a:solidFill>
            <a:srgbClr val="1E1640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2423160"/>
            <a:ext cx="1280160" cy="365760"/>
          </a:xfrm>
          <a:prstGeom prst="roundRect">
            <a:avLst>
              <a:gd name="adj" fmla="val 45000"/>
            </a:avLst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42316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1E16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⭐ FEATURED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" y="288036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Self-Service BI for Business Users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31520" y="35204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D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Master's Thesis · Djezzy · Big Data Department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3977640"/>
            <a:ext cx="6400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conversational analytics platform: business users ask questions in plain language, the system generates SQL, runs it against the warehouse, and returns the answer with a chart. No SQL skills required.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50749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TECH STACK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31520" y="5394960"/>
            <a:ext cx="685800" cy="365760"/>
          </a:xfrm>
          <a:prstGeom prst="roundRect">
            <a:avLst>
              <a:gd name="adj" fmla="val 45000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5394960"/>
            <a:ext cx="685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Python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527048" y="5394960"/>
            <a:ext cx="2240280" cy="365760"/>
          </a:xfrm>
          <a:prstGeom prst="roundRect">
            <a:avLst>
              <a:gd name="adj" fmla="val 45000"/>
            </a:avLst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527048" y="53949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LLM Fine-tuning (QLoRA)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877056" y="5394960"/>
            <a:ext cx="1508760" cy="365760"/>
          </a:xfrm>
          <a:prstGeom prst="roundRect">
            <a:avLst>
              <a:gd name="adj" fmla="val 45000"/>
            </a:avLst>
          </a:prstGeom>
          <a:solidFill>
            <a:srgbClr val="B0154C"/>
          </a:solidFill>
          <a:ln w="12700">
            <a:solidFill>
              <a:srgbClr val="B015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77056" y="539496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Apache Superset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95544" y="5394960"/>
            <a:ext cx="1508760" cy="365760"/>
          </a:xfrm>
          <a:prstGeom prst="roundRect">
            <a:avLst>
              <a:gd name="adj" fmla="val 45000"/>
            </a:avLst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95544" y="539496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6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Next.js · React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1520" y="5852160"/>
            <a:ext cx="1051560" cy="365760"/>
          </a:xfrm>
          <a:prstGeom prst="roundRect">
            <a:avLst>
              <a:gd name="adj" fmla="val 45000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852160"/>
            <a:ext cx="1051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TypeScript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892808" y="5852160"/>
            <a:ext cx="1051560" cy="365760"/>
          </a:xfrm>
          <a:prstGeom prst="roundRect">
            <a:avLst>
              <a:gd name="adj" fmla="val 45000"/>
            </a:avLst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892808" y="5852160"/>
            <a:ext cx="1051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PostgreSQL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589520" y="2194560"/>
            <a:ext cx="4206240" cy="2103120"/>
          </a:xfrm>
          <a:prstGeom prst="roundRect">
            <a:avLst>
              <a:gd name="adj" fmla="val 8696"/>
            </a:avLst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7772400" y="23774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1E16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📊  OUTCOMES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863840" y="2743200"/>
            <a:ext cx="37490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prototype delivered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160-page thesis (6 chapters)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Benchmarked on Spider 1.0 &amp; BIRD Mini-Dev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accuracy gains over base model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589520" y="4480560"/>
            <a:ext cx="4206240" cy="2103120"/>
          </a:xfrm>
          <a:prstGeom prst="roundRect">
            <a:avLst>
              <a:gd name="adj" fmla="val 8696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7772400" y="46634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🛠  CORE SKILLS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7863840" y="5029200"/>
            <a:ext cx="37490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· Pandas · scikit-learn · SQL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fine-tuning · Eval pipelines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viz · Superset, Power BI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· Next.js · TypeScript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1B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365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D600"/>
                </a:solidFill>
              </a:rPr>
              <a:t>✦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11338560" y="61264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D600"/>
                </a:solidFill>
              </a:rPr>
              <a:t>✦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36576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spc="200" kern="0" dirty="0">
                <a:solidFill>
                  <a:srgbClr val="FFFF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WHY DSIP?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2286000" cy="9144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ALWAYS LEARNING.  ALWAYS CREATING.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155680" y="457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 / 04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2286000"/>
            <a:ext cx="6858000" cy="3657600"/>
          </a:xfrm>
          <a:prstGeom prst="roundRect">
            <a:avLst>
              <a:gd name="adj" fmla="val 5000"/>
            </a:avLst>
          </a:prstGeom>
          <a:solidFill>
            <a:srgbClr val="1E1640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" y="2468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💭  MY MOTIVATION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2880360"/>
            <a:ext cx="63093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I've already spent months inside Djezzy's Big Data team. I know the people, the standards, and the kind of problems worth solving. </a:t>
            </a:r>
            <a:pPr indent="0" marL="0">
              <a:buNone/>
            </a:pPr>
            <a:r>
              <a:rPr lang="en-US" sz="1300" b="1" dirty="0">
                <a:solidFill>
                  <a:srgbClr val="FFD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DSIP is the natural next step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after my internship ends in June.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on my PFE alone has shown me what I can build. I want to see what's possible 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D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a team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on a use case that isn't mine, with mentors pushing the bar.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589520" y="2286000"/>
            <a:ext cx="4206240" cy="1737360"/>
          </a:xfrm>
          <a:prstGeom prst="roundRect">
            <a:avLst>
              <a:gd name="adj" fmla="val 10526"/>
            </a:avLst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772400" y="2468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1E16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🚀  WHAT I BRING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863840" y="2834640"/>
            <a:ext cx="3749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Big Data department experience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Builder's mindset: model + code + UI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1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 years of social-media communication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4206240"/>
            <a:ext cx="4206240" cy="1737360"/>
          </a:xfrm>
          <a:prstGeom prst="roundRect">
            <a:avLst>
              <a:gd name="adj" fmla="val 10526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  <a:effectLst>
            <a:outerShdw sx="100000" sy="100000" kx="0" ky="0" algn="bl" rotWithShape="0" blurRad="152400" dist="50800" dir="54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772400" y="43891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🎯  AFTER 6 WEEKS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863840" y="4754880"/>
            <a:ext cx="3749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clearer picture of what a data scientist delivers in industry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Teammates and mentors I'll still be talking to in a year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more product I can stand behind and demo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6126480"/>
            <a:ext cx="11247120" cy="548640"/>
          </a:xfrm>
          <a:prstGeom prst="roundRect">
            <a:avLst>
              <a:gd name="adj" fmla="val 25000"/>
            </a:avLst>
          </a:prstGeom>
          <a:solidFill>
            <a:srgbClr val="1E1640"/>
          </a:solidFill>
          <a:ln w="12700">
            <a:solidFill>
              <a:srgbClr val="1E16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61264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CONNECT 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✉  shemsoudev@gmail.com     🔗  linkedin.com/in/chemseddine-benayeche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DSIP 4 · Pitch Deck</dc:title>
  <dc:subject>PptxGenJS Presentation</dc:subject>
  <dc:creator>Benayeche Chemseddine</dc:creator>
  <cp:lastModifiedBy>Benayeche Chemseddine</cp:lastModifiedBy>
  <cp:revision>1</cp:revision>
  <dcterms:created xsi:type="dcterms:W3CDTF">2026-05-31T14:15:48Z</dcterms:created>
  <dcterms:modified xsi:type="dcterms:W3CDTF">2026-05-31T14:15:48Z</dcterms:modified>
</cp:coreProperties>
</file>